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104" y="4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C7C0A-FCFD-4594-BD8F-70BA8386EB6B}" type="datetimeFigureOut">
              <a:rPr lang="fr-FR" smtClean="0"/>
              <a:t>12/06/2011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1A934-C20B-475C-822F-439BA04CA2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1827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C7C0A-FCFD-4594-BD8F-70BA8386EB6B}" type="datetimeFigureOut">
              <a:rPr lang="fr-FR" smtClean="0"/>
              <a:t>12/06/2011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1A934-C20B-475C-822F-439BA04CA2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7234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C7C0A-FCFD-4594-BD8F-70BA8386EB6B}" type="datetimeFigureOut">
              <a:rPr lang="fr-FR" smtClean="0"/>
              <a:t>12/06/2011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1A934-C20B-475C-822F-439BA04CA2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3869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C7C0A-FCFD-4594-BD8F-70BA8386EB6B}" type="datetimeFigureOut">
              <a:rPr lang="fr-FR" smtClean="0"/>
              <a:t>12/06/2011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1A934-C20B-475C-822F-439BA04CA2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1991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C7C0A-FCFD-4594-BD8F-70BA8386EB6B}" type="datetimeFigureOut">
              <a:rPr lang="fr-FR" smtClean="0"/>
              <a:t>12/06/2011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1A934-C20B-475C-822F-439BA04CA2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6342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C7C0A-FCFD-4594-BD8F-70BA8386EB6B}" type="datetimeFigureOut">
              <a:rPr lang="fr-FR" smtClean="0"/>
              <a:t>12/06/2011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1A934-C20B-475C-822F-439BA04CA2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7052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C7C0A-FCFD-4594-BD8F-70BA8386EB6B}" type="datetimeFigureOut">
              <a:rPr lang="fr-FR" smtClean="0"/>
              <a:t>12/06/2011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1A934-C20B-475C-822F-439BA04CA2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1255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C7C0A-FCFD-4594-BD8F-70BA8386EB6B}" type="datetimeFigureOut">
              <a:rPr lang="fr-FR" smtClean="0"/>
              <a:t>12/06/2011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1A934-C20B-475C-822F-439BA04CA2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6772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C7C0A-FCFD-4594-BD8F-70BA8386EB6B}" type="datetimeFigureOut">
              <a:rPr lang="fr-FR" smtClean="0"/>
              <a:t>12/06/2011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1A934-C20B-475C-822F-439BA04CA2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1351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C7C0A-FCFD-4594-BD8F-70BA8386EB6B}" type="datetimeFigureOut">
              <a:rPr lang="fr-FR" smtClean="0"/>
              <a:t>12/06/2011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1A934-C20B-475C-822F-439BA04CA2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1698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C7C0A-FCFD-4594-BD8F-70BA8386EB6B}" type="datetimeFigureOut">
              <a:rPr lang="fr-FR" smtClean="0"/>
              <a:t>12/06/2011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1A934-C20B-475C-822F-439BA04CA2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914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5C7C0A-FCFD-4594-BD8F-70BA8386EB6B}" type="datetimeFigureOut">
              <a:rPr lang="fr-FR" smtClean="0"/>
              <a:t>12/06/2011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1A934-C20B-475C-822F-439BA04CA2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3923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llipse 7"/>
          <p:cNvSpPr/>
          <p:nvPr/>
        </p:nvSpPr>
        <p:spPr>
          <a:xfrm>
            <a:off x="1619672" y="2060848"/>
            <a:ext cx="2880320" cy="2736304"/>
          </a:xfrm>
          <a:prstGeom prst="ellipse">
            <a:avLst/>
          </a:prstGeom>
          <a:gradFill flip="none" rotWithShape="1">
            <a:gsLst>
              <a:gs pos="83000">
                <a:schemeClr val="accent1">
                  <a:tint val="44500"/>
                  <a:satMod val="160000"/>
                </a:schemeClr>
              </a:gs>
              <a:gs pos="59000">
                <a:schemeClr val="accent1">
                  <a:tint val="44500"/>
                  <a:satMod val="160000"/>
                </a:schemeClr>
              </a:gs>
              <a:gs pos="3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5" name="Connecteur en arc 4"/>
          <p:cNvCxnSpPr/>
          <p:nvPr/>
        </p:nvCxnSpPr>
        <p:spPr>
          <a:xfrm rot="5400000">
            <a:off x="2663788" y="2312876"/>
            <a:ext cx="648072" cy="144016"/>
          </a:xfrm>
          <a:prstGeom prst="curvedConnector3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Ellipse 6"/>
          <p:cNvSpPr/>
          <p:nvPr/>
        </p:nvSpPr>
        <p:spPr>
          <a:xfrm>
            <a:off x="2915816" y="3284984"/>
            <a:ext cx="216024" cy="21602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0" name="Connecteur droit avec flèche 9"/>
          <p:cNvCxnSpPr/>
          <p:nvPr/>
        </p:nvCxnSpPr>
        <p:spPr>
          <a:xfrm flipV="1">
            <a:off x="3059832" y="1484784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>
            <a:stCxn id="8" idx="6"/>
          </p:cNvCxnSpPr>
          <p:nvPr/>
        </p:nvCxnSpPr>
        <p:spPr>
          <a:xfrm>
            <a:off x="4499992" y="3429000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>
            <a:stCxn id="8" idx="4"/>
          </p:cNvCxnSpPr>
          <p:nvPr/>
        </p:nvCxnSpPr>
        <p:spPr>
          <a:xfrm>
            <a:off x="3059832" y="4797152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en arc 14"/>
          <p:cNvCxnSpPr>
            <a:endCxn id="32" idx="0"/>
          </p:cNvCxnSpPr>
          <p:nvPr/>
        </p:nvCxnSpPr>
        <p:spPr>
          <a:xfrm rot="5400000">
            <a:off x="2729172" y="5042556"/>
            <a:ext cx="576064" cy="85257"/>
          </a:xfrm>
          <a:prstGeom prst="curvedConnector3">
            <a:avLst/>
          </a:prstGeom>
          <a:ln w="254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>
            <a:stCxn id="8" idx="2"/>
          </p:cNvCxnSpPr>
          <p:nvPr/>
        </p:nvCxnSpPr>
        <p:spPr>
          <a:xfrm flipH="1">
            <a:off x="1115616" y="3429000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en arc 19"/>
          <p:cNvCxnSpPr/>
          <p:nvPr/>
        </p:nvCxnSpPr>
        <p:spPr>
          <a:xfrm rot="5400000">
            <a:off x="4175956" y="3609020"/>
            <a:ext cx="504056" cy="144016"/>
          </a:xfrm>
          <a:prstGeom prst="curvedConnector3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lèche droite 23"/>
          <p:cNvSpPr/>
          <p:nvPr/>
        </p:nvSpPr>
        <p:spPr>
          <a:xfrm rot="5400000">
            <a:off x="1241630" y="5247202"/>
            <a:ext cx="1368152" cy="180020"/>
          </a:xfrm>
          <a:prstGeom prst="rightArrow">
            <a:avLst>
              <a:gd name="adj1" fmla="val 72676"/>
              <a:gd name="adj2" fmla="val 34883"/>
            </a:avLst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ZoneTexte 24"/>
          <p:cNvSpPr txBox="1"/>
          <p:nvPr/>
        </p:nvSpPr>
        <p:spPr>
          <a:xfrm>
            <a:off x="1331640" y="5949280"/>
            <a:ext cx="13157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observateur</a:t>
            </a:r>
            <a:endParaRPr lang="fr-FR" dirty="0"/>
          </a:p>
        </p:txBody>
      </p:sp>
      <p:cxnSp>
        <p:nvCxnSpPr>
          <p:cNvPr id="27" name="Connecteur droit avec flèche 26"/>
          <p:cNvCxnSpPr/>
          <p:nvPr/>
        </p:nvCxnSpPr>
        <p:spPr>
          <a:xfrm flipH="1">
            <a:off x="2339752" y="3645024"/>
            <a:ext cx="36004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ZoneTexte 27"/>
          <p:cNvSpPr txBox="1"/>
          <p:nvPr/>
        </p:nvSpPr>
        <p:spPr>
          <a:xfrm>
            <a:off x="1835696" y="3573016"/>
            <a:ext cx="8453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3000 km/s</a:t>
            </a:r>
            <a:endParaRPr lang="fr-FR" sz="1200" dirty="0"/>
          </a:p>
        </p:txBody>
      </p:sp>
      <p:sp>
        <p:nvSpPr>
          <p:cNvPr id="29" name="ZoneTexte 28"/>
          <p:cNvSpPr txBox="1"/>
          <p:nvPr/>
        </p:nvSpPr>
        <p:spPr>
          <a:xfrm>
            <a:off x="4499992" y="3068960"/>
            <a:ext cx="8928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err="1" smtClean="0"/>
              <a:t>Vr</a:t>
            </a:r>
            <a:r>
              <a:rPr lang="fr-FR" sz="1200" dirty="0" smtClean="0"/>
              <a:t> = 0 km/s</a:t>
            </a:r>
            <a:endParaRPr lang="fr-FR" sz="1200" dirty="0"/>
          </a:p>
        </p:txBody>
      </p:sp>
      <p:sp>
        <p:nvSpPr>
          <p:cNvPr id="30" name="ZoneTexte 29"/>
          <p:cNvSpPr txBox="1"/>
          <p:nvPr/>
        </p:nvSpPr>
        <p:spPr>
          <a:xfrm>
            <a:off x="3059832" y="1628800"/>
            <a:ext cx="11750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err="1" smtClean="0"/>
              <a:t>Vr</a:t>
            </a:r>
            <a:r>
              <a:rPr lang="fr-FR" sz="1200" dirty="0" smtClean="0"/>
              <a:t> = -3000 km/s</a:t>
            </a:r>
            <a:endParaRPr lang="fr-FR" sz="1200" dirty="0"/>
          </a:p>
        </p:txBody>
      </p:sp>
      <p:sp>
        <p:nvSpPr>
          <p:cNvPr id="31" name="ZoneTexte 30"/>
          <p:cNvSpPr txBox="1"/>
          <p:nvPr/>
        </p:nvSpPr>
        <p:spPr>
          <a:xfrm>
            <a:off x="3131840" y="4941168"/>
            <a:ext cx="12407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err="1" smtClean="0"/>
              <a:t>Vr</a:t>
            </a:r>
            <a:r>
              <a:rPr lang="fr-FR" sz="1200" dirty="0" smtClean="0"/>
              <a:t> = + 3000 km/s</a:t>
            </a:r>
            <a:endParaRPr lang="fr-FR" sz="1200" dirty="0"/>
          </a:p>
        </p:txBody>
      </p:sp>
      <p:sp>
        <p:nvSpPr>
          <p:cNvPr id="32" name="ZoneTexte 31"/>
          <p:cNvSpPr txBox="1"/>
          <p:nvPr/>
        </p:nvSpPr>
        <p:spPr>
          <a:xfrm>
            <a:off x="2411760" y="5373216"/>
            <a:ext cx="11256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 smtClean="0">
                <a:solidFill>
                  <a:srgbClr val="0070C0"/>
                </a:solidFill>
                <a:latin typeface="Symbol" pitchFamily="18" charset="2"/>
              </a:rPr>
              <a:t>l</a:t>
            </a:r>
            <a:r>
              <a:rPr lang="fr-FR" sz="1200" b="1" dirty="0" smtClean="0">
                <a:solidFill>
                  <a:srgbClr val="0070C0"/>
                </a:solidFill>
              </a:rPr>
              <a:t> H</a:t>
            </a:r>
            <a:r>
              <a:rPr lang="fr-FR" sz="1200" b="1" dirty="0" smtClean="0">
                <a:solidFill>
                  <a:srgbClr val="0070C0"/>
                </a:solidFill>
                <a:latin typeface="Symbol" pitchFamily="18" charset="2"/>
              </a:rPr>
              <a:t>a</a:t>
            </a:r>
            <a:r>
              <a:rPr lang="fr-FR" sz="1200" b="1" dirty="0" smtClean="0">
                <a:solidFill>
                  <a:srgbClr val="0070C0"/>
                </a:solidFill>
              </a:rPr>
              <a:t> ≈ 6510 Å </a:t>
            </a:r>
            <a:endParaRPr lang="fr-FR" sz="1200" b="1" dirty="0">
              <a:solidFill>
                <a:srgbClr val="0070C0"/>
              </a:solidFill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3851920" y="4005064"/>
            <a:ext cx="11256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 smtClean="0">
                <a:solidFill>
                  <a:srgbClr val="FFC000"/>
                </a:solidFill>
                <a:latin typeface="Symbol" pitchFamily="18" charset="2"/>
              </a:rPr>
              <a:t>l</a:t>
            </a:r>
            <a:r>
              <a:rPr lang="fr-FR" sz="1200" b="1" dirty="0" smtClean="0">
                <a:solidFill>
                  <a:srgbClr val="FFC000"/>
                </a:solidFill>
              </a:rPr>
              <a:t> H</a:t>
            </a:r>
            <a:r>
              <a:rPr lang="fr-FR" sz="1200" b="1" dirty="0" smtClean="0">
                <a:solidFill>
                  <a:srgbClr val="FFC000"/>
                </a:solidFill>
                <a:latin typeface="Symbol" pitchFamily="18" charset="2"/>
              </a:rPr>
              <a:t>a</a:t>
            </a:r>
            <a:r>
              <a:rPr lang="fr-FR" sz="1200" b="1" dirty="0" smtClean="0">
                <a:solidFill>
                  <a:srgbClr val="FFC000"/>
                </a:solidFill>
              </a:rPr>
              <a:t> ≈ 6563 Å </a:t>
            </a:r>
            <a:endParaRPr lang="fr-FR" sz="1200" b="1" dirty="0">
              <a:solidFill>
                <a:srgbClr val="FFC000"/>
              </a:solidFill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2339752" y="2780928"/>
            <a:ext cx="11256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 smtClean="0">
                <a:solidFill>
                  <a:srgbClr val="FF0000"/>
                </a:solidFill>
                <a:latin typeface="Symbol" pitchFamily="18" charset="2"/>
              </a:rPr>
              <a:t>l</a:t>
            </a:r>
            <a:r>
              <a:rPr lang="fr-FR" sz="1200" b="1" dirty="0" smtClean="0">
                <a:solidFill>
                  <a:srgbClr val="FF0000"/>
                </a:solidFill>
              </a:rPr>
              <a:t> H</a:t>
            </a:r>
            <a:r>
              <a:rPr lang="fr-FR" sz="1200" b="1" dirty="0" smtClean="0">
                <a:solidFill>
                  <a:srgbClr val="FF0000"/>
                </a:solidFill>
                <a:latin typeface="Symbol" pitchFamily="18" charset="2"/>
              </a:rPr>
              <a:t>a</a:t>
            </a:r>
            <a:r>
              <a:rPr lang="fr-FR" sz="1200" b="1" dirty="0" smtClean="0">
                <a:solidFill>
                  <a:srgbClr val="FF0000"/>
                </a:solidFill>
              </a:rPr>
              <a:t> ≈ 6580 Å </a:t>
            </a:r>
            <a:endParaRPr lang="fr-FR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10019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2109</TotalTime>
  <Words>32</Words>
  <Application>Microsoft Office PowerPoint</Application>
  <PresentationFormat>Affichage à l'écran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secret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FM</dc:creator>
  <cp:lastModifiedBy>FM</cp:lastModifiedBy>
  <cp:revision>6</cp:revision>
  <dcterms:created xsi:type="dcterms:W3CDTF">2011-02-12T08:00:19Z</dcterms:created>
  <dcterms:modified xsi:type="dcterms:W3CDTF">2011-06-12T16:21:22Z</dcterms:modified>
</cp:coreProperties>
</file>